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Lato Light" panose="020F0502020204030203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Light" panose="000004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m Adhakulawat" initials="" lastIdx="2" clrIdx="0"/>
  <p:cmAuthor id="1" name="Watcharachai UD-A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08T07:45:32.745" idx="2">
    <p:pos x="301" y="1309"/>
    <p:text>Basic business knowledge</p:text>
  </p:cm>
  <p:cm authorId="0" dt="2022-02-08T07:55:24.190" idx="1">
    <p:pos x="1374" y="1128"/>
    <p:text>Rotate across team or position?</p:text>
  </p:cm>
  <p:cm authorId="1" dt="2022-02-08T07:55:24.190" idx="1">
    <p:pos x="1374" y="1128"/>
    <p:text>Position krub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ff94a06f5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0ff94a06f5_0_4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0ff94a06f5_0_4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ff94a06f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0ff94a06f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ff94a06f5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10ff94a06f5_0_4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Pls discuss about the employment type. Able to terminate without the surverant pay.</a:t>
            </a:r>
            <a:endParaRPr/>
          </a:p>
        </p:txBody>
      </p:sp>
      <p:sp>
        <p:nvSpPr>
          <p:cNvPr id="154" name="Google Shape;154;g10ff94a06f5_0_4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325d41e5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1325d41e5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36647f4e7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136647f4e7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ff94a06f5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10ff94a06f5_0_6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0ff94a06f5_0_6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28650" y="1391884"/>
            <a:ext cx="78867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 descr="C:\Users\zhangdalong\Desktop\r-3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914399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00337" y="399867"/>
            <a:ext cx="4857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2231A"/>
              </a:buClr>
              <a:buSzPts val="2500"/>
              <a:buFont typeface="Arial"/>
              <a:buNone/>
              <a:defRPr sz="2500" b="1">
                <a:solidFill>
                  <a:srgbClr val="E223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2"/>
          </p:nvPr>
        </p:nvSpPr>
        <p:spPr>
          <a:xfrm>
            <a:off x="400337" y="4662509"/>
            <a:ext cx="685800" cy="1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E2231A"/>
              </a:buClr>
              <a:buSzPts val="800"/>
              <a:buFont typeface="Century Gothic"/>
              <a:buNone/>
              <a:defRPr sz="800">
                <a:solidFill>
                  <a:srgbClr val="E223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6172089" y="4172084"/>
            <a:ext cx="2685900" cy="685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/>
        </p:nvSpPr>
        <p:spPr>
          <a:xfrm>
            <a:off x="1632265" y="1324524"/>
            <a:ext cx="58794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JOY</a:t>
            </a:r>
            <a:r>
              <a:rPr lang="en" sz="5400" b="1" i="0" u="none" strike="noStrike" cap="none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 School Program</a:t>
            </a:r>
            <a:endParaRPr sz="2100" b="1" i="0" u="none" strike="noStrike" cap="none">
              <a:solidFill>
                <a:srgbClr val="F2F2F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p27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8456" y="4418786"/>
            <a:ext cx="2015544" cy="5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/>
          <p:nvPr/>
        </p:nvSpPr>
        <p:spPr>
          <a:xfrm>
            <a:off x="2286000" y="3160373"/>
            <a:ext cx="4572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University Tour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i="0" u="none" strike="noStrike" cap="none" dirty="0">
                <a:solidFill>
                  <a:srgbClr val="262626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January 2022</a:t>
            </a:r>
            <a:endParaRPr sz="1400" i="0" u="none" strike="noStrike" cap="none" dirty="0">
              <a:solidFill>
                <a:srgbClr val="26262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/>
        </p:nvSpPr>
        <p:spPr>
          <a:xfrm>
            <a:off x="0" y="0"/>
            <a:ext cx="9144000" cy="62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3048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" sz="2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JOY School Overview</a:t>
            </a:r>
            <a:endParaRPr sz="2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8"/>
          <p:cNvSpPr/>
          <p:nvPr/>
        </p:nvSpPr>
        <p:spPr>
          <a:xfrm>
            <a:off x="338950" y="916902"/>
            <a:ext cx="8474100" cy="2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We are opening to</a:t>
            </a:r>
            <a:r>
              <a:rPr lang="en" sz="14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4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entry-level talents </a:t>
            </a:r>
            <a:r>
              <a:rPr lang="en" sz="14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from universities across Thailand through comprehensive selection and training programs designed to equip the Trainees with the basic knowledge and skills to thrive at JD Central. </a:t>
            </a:r>
            <a:endParaRPr sz="14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Target </a:t>
            </a:r>
            <a:r>
              <a:rPr lang="en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12 participants.</a:t>
            </a:r>
            <a:endParaRPr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After the program, if the Trainees received positive evaluation, they will then be deployed as full-time JDC employees.</a:t>
            </a:r>
            <a:endParaRPr sz="14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1494450" y="3170675"/>
            <a:ext cx="6155100" cy="1330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Participants’ Benefits:</a:t>
            </a:r>
            <a:endParaRPr sz="900" b="1"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•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Competitive salary comparing to market.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•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months comprehensive training without the burden of KPIs.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marL="215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•"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Assigned mentor to help them succeed.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/>
        </p:nvSpPr>
        <p:spPr>
          <a:xfrm>
            <a:off x="0" y="0"/>
            <a:ext cx="9144000" cy="62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3048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" sz="2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Joy School Program Timeline</a:t>
            </a:r>
            <a:endParaRPr sz="2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381000" y="3445764"/>
            <a:ext cx="2458800" cy="14826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99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8" name="Google Shape;158;p29"/>
          <p:cNvSpPr/>
          <p:nvPr/>
        </p:nvSpPr>
        <p:spPr>
          <a:xfrm>
            <a:off x="2170924" y="4247313"/>
            <a:ext cx="675000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CC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99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9" name="Google Shape;159;p29"/>
          <p:cNvSpPr/>
          <p:nvPr/>
        </p:nvSpPr>
        <p:spPr>
          <a:xfrm>
            <a:off x="1874078" y="3155093"/>
            <a:ext cx="242100" cy="242100"/>
          </a:xfrm>
          <a:prstGeom prst="triangle">
            <a:avLst>
              <a:gd name="adj" fmla="val 100000"/>
            </a:avLst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9"/>
          <p:cNvSpPr/>
          <p:nvPr/>
        </p:nvSpPr>
        <p:spPr>
          <a:xfrm>
            <a:off x="2176950" y="2764748"/>
            <a:ext cx="2458800" cy="14826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99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Google Shape;161;p29"/>
          <p:cNvSpPr/>
          <p:nvPr/>
        </p:nvSpPr>
        <p:spPr>
          <a:xfrm>
            <a:off x="3954821" y="3566297"/>
            <a:ext cx="675000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99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99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2" name="Google Shape;162;p29"/>
          <p:cNvSpPr/>
          <p:nvPr/>
        </p:nvSpPr>
        <p:spPr>
          <a:xfrm>
            <a:off x="3664650" y="2483882"/>
            <a:ext cx="242100" cy="242100"/>
          </a:xfrm>
          <a:prstGeom prst="triangle">
            <a:avLst>
              <a:gd name="adj" fmla="val 1000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9"/>
          <p:cNvSpPr/>
          <p:nvPr/>
        </p:nvSpPr>
        <p:spPr>
          <a:xfrm>
            <a:off x="3954821" y="2089760"/>
            <a:ext cx="2458800" cy="14826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99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5738718" y="2879255"/>
            <a:ext cx="675000" cy="68104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6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99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29"/>
          <p:cNvSpPr/>
          <p:nvPr/>
        </p:nvSpPr>
        <p:spPr>
          <a:xfrm>
            <a:off x="5448410" y="1811235"/>
            <a:ext cx="242100" cy="242100"/>
          </a:xfrm>
          <a:prstGeom prst="triangle">
            <a:avLst>
              <a:gd name="adj" fmla="val 100000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5738719" y="1089332"/>
            <a:ext cx="3037200" cy="2115300"/>
          </a:xfrm>
          <a:prstGeom prst="rightArrow">
            <a:avLst>
              <a:gd name="adj1" fmla="val 69463"/>
              <a:gd name="adj2" fmla="val 28319"/>
            </a:avLst>
          </a:prstGeom>
          <a:solidFill>
            <a:srgbClr val="99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99">
              <a:solidFill>
                <a:srgbClr val="272727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533400" y="3743325"/>
            <a:ext cx="1637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Week</a:t>
            </a:r>
            <a:br>
              <a:rPr lang="en" sz="19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300" b="1">
                <a:latin typeface="Montserrat"/>
                <a:ea typeface="Montserrat"/>
                <a:cs typeface="Montserrat"/>
                <a:sym typeface="Montserrat"/>
              </a:rPr>
              <a:t>Comprehensive Training</a:t>
            </a: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478775" y="2078350"/>
            <a:ext cx="1637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highlight>
                  <a:srgbClr val="EA9999"/>
                </a:highlight>
                <a:latin typeface="Montserrat"/>
                <a:ea typeface="Montserrat"/>
                <a:cs typeface="Montserrat"/>
                <a:sym typeface="Montserrat"/>
              </a:rPr>
              <a:t>1 - 15 Apr 2022  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Training Period:</a:t>
            </a:r>
            <a:endParaRPr sz="1100" b="1">
              <a:solidFill>
                <a:srgbClr val="3F3F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1.  JDC Orientation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2. Basic Business Knowledge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3. System Training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2469825" y="2901800"/>
            <a:ext cx="163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en" sz="2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Months</a:t>
            </a:r>
            <a:br>
              <a:rPr lang="en" sz="19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Real Work Experience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2182363" y="1792225"/>
            <a:ext cx="173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highlight>
                  <a:srgbClr val="E06666"/>
                </a:highlight>
                <a:latin typeface="Montserrat"/>
                <a:ea typeface="Montserrat"/>
                <a:cs typeface="Montserrat"/>
                <a:sym typeface="Montserrat"/>
              </a:rPr>
              <a:t>16 Apr - 30 Jun 2022  </a:t>
            </a: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On site Period:</a:t>
            </a:r>
            <a:b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1. Rotate across Position</a:t>
            </a:r>
            <a:br>
              <a:rPr lang="en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2. Learn from Mentor</a:t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4085150" y="2186675"/>
            <a:ext cx="1815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9 </a:t>
            </a:r>
            <a:r>
              <a:rPr lang="en"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Months</a:t>
            </a:r>
            <a:br>
              <a:rPr lang="en" sz="19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ON THE JOB Training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4085125" y="1021925"/>
            <a:ext cx="1637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highlight>
                  <a:srgbClr val="CC0000"/>
                </a:highlight>
                <a:latin typeface="Montserrat"/>
                <a:ea typeface="Montserrat"/>
                <a:cs typeface="Montserrat"/>
                <a:sym typeface="Montserrat"/>
              </a:rPr>
              <a:t>1 July  22 - 31 Mar 23</a:t>
            </a:r>
            <a:r>
              <a:rPr lang="en" sz="1100">
                <a:solidFill>
                  <a:srgbClr val="3F3F3F"/>
                </a:solidFill>
                <a:highlight>
                  <a:srgbClr val="CC00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Assign to Position:</a:t>
            </a:r>
            <a:b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Work and Evaluation on assigned position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5900950" y="1447225"/>
            <a:ext cx="2633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Graduation</a:t>
            </a:r>
            <a:b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(1 Apr 2023)</a:t>
            </a:r>
            <a:br>
              <a:rPr lang="en" sz="18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Company Announce the </a:t>
            </a:r>
            <a:r>
              <a:rPr lang="en" sz="1200" b="1">
                <a:latin typeface="Montserrat"/>
                <a:ea typeface="Montserrat"/>
                <a:cs typeface="Montserrat"/>
                <a:sym typeface="Montserrat"/>
              </a:rPr>
              <a:t>successful Talent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" sz="12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proceed hiring.</a:t>
            </a:r>
            <a:endParaRPr sz="12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5976150" y="749575"/>
            <a:ext cx="21591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highlight>
                  <a:srgbClr val="990000"/>
                </a:highlight>
                <a:latin typeface="Montserrat"/>
                <a:ea typeface="Montserrat"/>
                <a:cs typeface="Montserrat"/>
                <a:sym typeface="Montserrat"/>
              </a:rPr>
              <a:t>Final Project</a:t>
            </a: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Present Assigned Business case to the Committee</a:t>
            </a:r>
            <a: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b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/>
        </p:nvSpPr>
        <p:spPr>
          <a:xfrm>
            <a:off x="0" y="0"/>
            <a:ext cx="9144000" cy="622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3048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" sz="2700" b="1">
                <a:solidFill>
                  <a:schemeClr val="lt1"/>
                </a:solidFill>
              </a:rPr>
              <a:t>How to Apply and Timeline</a:t>
            </a:r>
            <a:endParaRPr sz="2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/>
          <p:nvPr/>
        </p:nvSpPr>
        <p:spPr>
          <a:xfrm>
            <a:off x="487338" y="1126900"/>
            <a:ext cx="1845900" cy="33591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/>
          <p:cNvSpPr/>
          <p:nvPr/>
        </p:nvSpPr>
        <p:spPr>
          <a:xfrm>
            <a:off x="508188" y="2642950"/>
            <a:ext cx="1804200" cy="18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/>
          <p:cNvSpPr/>
          <p:nvPr/>
        </p:nvSpPr>
        <p:spPr>
          <a:xfrm>
            <a:off x="2599163" y="1126900"/>
            <a:ext cx="1845900" cy="33591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/>
          <p:cNvSpPr/>
          <p:nvPr/>
        </p:nvSpPr>
        <p:spPr>
          <a:xfrm>
            <a:off x="2620013" y="2642950"/>
            <a:ext cx="1804200" cy="18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/>
          <p:cNvSpPr/>
          <p:nvPr/>
        </p:nvSpPr>
        <p:spPr>
          <a:xfrm>
            <a:off x="4710988" y="1126900"/>
            <a:ext cx="1845900" cy="3359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0"/>
          <p:cNvSpPr/>
          <p:nvPr/>
        </p:nvSpPr>
        <p:spPr>
          <a:xfrm>
            <a:off x="4731838" y="2642950"/>
            <a:ext cx="1804200" cy="18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0"/>
          <p:cNvSpPr/>
          <p:nvPr/>
        </p:nvSpPr>
        <p:spPr>
          <a:xfrm>
            <a:off x="6810763" y="1126900"/>
            <a:ext cx="1845900" cy="33591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0"/>
          <p:cNvSpPr/>
          <p:nvPr/>
        </p:nvSpPr>
        <p:spPr>
          <a:xfrm>
            <a:off x="6831613" y="2642950"/>
            <a:ext cx="1804200" cy="181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0"/>
          <p:cNvSpPr txBox="1"/>
          <p:nvPr/>
        </p:nvSpPr>
        <p:spPr>
          <a:xfrm>
            <a:off x="6939712" y="2674850"/>
            <a:ext cx="15837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highlight>
                  <a:srgbClr val="CC0000"/>
                </a:highlight>
                <a:latin typeface="Montserrat"/>
                <a:ea typeface="Montserrat"/>
                <a:cs typeface="Montserrat"/>
                <a:sym typeface="Montserrat"/>
              </a:rPr>
              <a:t>7 March 2022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Interview the candidate then committee </a:t>
            </a:r>
            <a:r>
              <a:rPr lang="en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finalize the successful candidate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together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568963" y="2721500"/>
            <a:ext cx="1637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highlight>
                  <a:srgbClr val="EA9999"/>
                </a:highlight>
                <a:latin typeface="Montserrat"/>
                <a:ea typeface="Montserrat"/>
                <a:cs typeface="Montserrat"/>
                <a:sym typeface="Montserrat"/>
              </a:rPr>
              <a:t>7  - 20 FEB  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Apply Period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Apply the program thru JOBSDB, LINKEDIN and attached link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591588" y="1375225"/>
            <a:ext cx="16374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br>
              <a:rPr lang="en" sz="19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Job Apply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2703413" y="1351075"/>
            <a:ext cx="163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br>
              <a:rPr lang="en" sz="19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Screening Process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2713825" y="2729900"/>
            <a:ext cx="1637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highlight>
                  <a:srgbClr val="EA9999"/>
                </a:highlight>
                <a:latin typeface="Montserrat"/>
                <a:ea typeface="Montserrat"/>
                <a:cs typeface="Montserrat"/>
                <a:sym typeface="Montserrat"/>
              </a:rPr>
              <a:t>8 - 28 Feb</a:t>
            </a:r>
            <a:r>
              <a:rPr lang="en" sz="1100">
                <a:solidFill>
                  <a:srgbClr val="3F3F3F"/>
                </a:solidFill>
                <a:highlight>
                  <a:srgbClr val="EA9999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rgbClr val="3F3F3F"/>
                </a:solidFill>
                <a:highlight>
                  <a:srgbClr val="E06666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Phone interview</a:t>
            </a:r>
            <a:b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The selected candidate will be phone interview and excel test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4847313" y="1351075"/>
            <a:ext cx="16374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br>
              <a:rPr lang="en" sz="19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Set up interview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4836875" y="2729900"/>
            <a:ext cx="1637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highlight>
                  <a:srgbClr val="E06666"/>
                </a:highlight>
                <a:latin typeface="Montserrat"/>
                <a:ea typeface="Montserrat"/>
                <a:cs typeface="Montserrat"/>
                <a:sym typeface="Montserrat"/>
              </a:rPr>
              <a:t>14 Feb - 4 Mar</a:t>
            </a:r>
            <a:r>
              <a:rPr lang="en" sz="1100">
                <a:solidFill>
                  <a:srgbClr val="3F3F3F"/>
                </a:solidFill>
                <a:highlight>
                  <a:srgbClr val="CC00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" sz="1100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100" b="1">
                <a:solidFill>
                  <a:srgbClr val="3F3F3F"/>
                </a:solidFill>
                <a:latin typeface="Montserrat"/>
                <a:ea typeface="Montserrat"/>
                <a:cs typeface="Montserrat"/>
                <a:sym typeface="Montserrat"/>
              </a:rPr>
              <a:t>Review the test result and set up interview with the selected candidate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6882700" y="1351075"/>
            <a:ext cx="16977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br>
              <a:rPr lang="en" sz="1900" b="1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Recruitment Day</a:t>
            </a:r>
            <a:br>
              <a:rPr lang="en" sz="1800" b="1">
                <a:latin typeface="Montserrat"/>
                <a:ea typeface="Montserrat"/>
                <a:cs typeface="Montserrat"/>
                <a:sym typeface="Montserrat"/>
              </a:rPr>
            </a:b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89330-4B29-4838-B9D1-37FEAF8E7E35}"/>
              </a:ext>
            </a:extLst>
          </p:cNvPr>
          <p:cNvSpPr txBox="1"/>
          <p:nvPr/>
        </p:nvSpPr>
        <p:spPr>
          <a:xfrm>
            <a:off x="-53788" y="4558725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/>
              <a:t>Remark : PM = Purchasing Manager</a:t>
            </a:r>
          </a:p>
          <a:p>
            <a:r>
              <a:rPr lang="en-US" sz="700" b="1" dirty="0"/>
              <a:t>                MM = Marketplace Manager</a:t>
            </a:r>
          </a:p>
          <a:p>
            <a:r>
              <a:rPr lang="en-US" sz="700" b="1" dirty="0"/>
              <a:t>                SOA = Site Operation Assistant</a:t>
            </a:r>
          </a:p>
          <a:p>
            <a:r>
              <a:rPr lang="en-US" sz="700" b="1" dirty="0"/>
              <a:t>                BD = Business Development Executive</a:t>
            </a:r>
            <a:endParaRPr lang="th-TH" sz="7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/>
        </p:nvSpPr>
        <p:spPr>
          <a:xfrm>
            <a:off x="7005171" y="4875291"/>
            <a:ext cx="18564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@2021 JD CENTRAL, All Rights Reserved</a:t>
            </a:r>
            <a:endParaRPr sz="1100"/>
          </a:p>
        </p:txBody>
      </p:sp>
      <p:sp>
        <p:nvSpPr>
          <p:cNvPr id="207" name="Google Shape;207;p32"/>
          <p:cNvSpPr/>
          <p:nvPr/>
        </p:nvSpPr>
        <p:spPr>
          <a:xfrm>
            <a:off x="0" y="0"/>
            <a:ext cx="9276900" cy="52494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27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356</Words>
  <Application>Microsoft Office PowerPoint</Application>
  <PresentationFormat>On-screen Show (16:9)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Century Gothic</vt:lpstr>
      <vt:lpstr>Lato Light</vt:lpstr>
      <vt:lpstr>Montserrat Light</vt:lpstr>
      <vt:lpstr>Calibri</vt:lpstr>
      <vt:lpstr>Montserrat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Kittisak Phusee</cp:lastModifiedBy>
  <cp:revision>1</cp:revision>
  <dcterms:modified xsi:type="dcterms:W3CDTF">2022-02-10T03:20:55Z</dcterms:modified>
</cp:coreProperties>
</file>